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60" r:id="rId5"/>
    <p:sldId id="258" r:id="rId6"/>
    <p:sldId id="259" r:id="rId7"/>
    <p:sldId id="261" r:id="rId8"/>
    <p:sldId id="262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51DF0B-5716-4392-9CB0-DC4DEDF5AD83}" type="datetimeFigureOut">
              <a:rPr lang="en-US" smtClean="0"/>
              <a:t>12/21/2008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C90C5AF-F2BB-4B36-8050-A688C34BD8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1DF0B-5716-4392-9CB0-DC4DEDF5AD83}" type="datetimeFigureOut">
              <a:rPr lang="en-US" smtClean="0"/>
              <a:t>12/21/2008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0C5AF-F2BB-4B36-8050-A688C34BD8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1DF0B-5716-4392-9CB0-DC4DEDF5AD83}" type="datetimeFigureOut">
              <a:rPr lang="en-US" smtClean="0"/>
              <a:t>12/21/2008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0C5AF-F2BB-4B36-8050-A688C34BD8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1DF0B-5716-4392-9CB0-DC4DEDF5AD83}" type="datetimeFigureOut">
              <a:rPr lang="en-US" smtClean="0"/>
              <a:t>12/21/2008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0C5AF-F2BB-4B36-8050-A688C34BD8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1DF0B-5716-4392-9CB0-DC4DEDF5AD83}" type="datetimeFigureOut">
              <a:rPr lang="en-US" smtClean="0"/>
              <a:t>12/21/2008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0C5AF-F2BB-4B36-8050-A688C34BD8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1DF0B-5716-4392-9CB0-DC4DEDF5AD83}" type="datetimeFigureOut">
              <a:rPr lang="en-US" smtClean="0"/>
              <a:t>12/21/2008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0C5AF-F2BB-4B36-8050-A688C34BD8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51DF0B-5716-4392-9CB0-DC4DEDF5AD83}" type="datetimeFigureOut">
              <a:rPr lang="en-US" smtClean="0"/>
              <a:t>12/21/2008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C90C5AF-F2BB-4B36-8050-A688C34BD8DF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51DF0B-5716-4392-9CB0-DC4DEDF5AD83}" type="datetimeFigureOut">
              <a:rPr lang="en-US" smtClean="0"/>
              <a:t>12/21/2008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C90C5AF-F2BB-4B36-8050-A688C34BD8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1DF0B-5716-4392-9CB0-DC4DEDF5AD83}" type="datetimeFigureOut">
              <a:rPr lang="en-US" smtClean="0"/>
              <a:t>12/21/2008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0C5AF-F2BB-4B36-8050-A688C34BD8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1DF0B-5716-4392-9CB0-DC4DEDF5AD83}" type="datetimeFigureOut">
              <a:rPr lang="en-US" smtClean="0"/>
              <a:t>12/21/2008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0C5AF-F2BB-4B36-8050-A688C34BD8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1DF0B-5716-4392-9CB0-DC4DEDF5AD83}" type="datetimeFigureOut">
              <a:rPr lang="en-US" smtClean="0"/>
              <a:t>12/21/2008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0C5AF-F2BB-4B36-8050-A688C34BD8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51DF0B-5716-4392-9CB0-DC4DEDF5AD83}" type="datetimeFigureOut">
              <a:rPr lang="en-US" smtClean="0"/>
              <a:t>12/21/2008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C90C5AF-F2BB-4B36-8050-A688C34BD8D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Timothy, Titus, and Jude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Next-to-Last </a:t>
            </a:r>
            <a:r>
              <a:rPr lang="en-US" dirty="0">
                <a:sym typeface="Wingdings" pitchFamily="2" charset="2"/>
              </a:rPr>
              <a:t>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Titus taught a class that asked hard questions…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(1620)</a:t>
            </a:r>
          </a:p>
          <a:p>
            <a:r>
              <a:rPr lang="en-US" dirty="0"/>
              <a:t>Rabbi Hillel was asked, Why have the Babylonians round heads? To which he answered, ‘This is a difficult question, but I will tell the reason: Their heads are round because they have but little wit.”</a:t>
            </a:r>
          </a:p>
          <a:p>
            <a:r>
              <a:rPr lang="en-US" dirty="0"/>
              <a:t>Will excrement smell in Paradise?</a:t>
            </a:r>
          </a:p>
          <a:p>
            <a:r>
              <a:rPr lang="en-US" dirty="0"/>
              <a:t>Does something holy come from your gut?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 Timothy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Sincere faith in a single-spiritual-parent house (1620)</a:t>
            </a:r>
          </a:p>
          <a:p>
            <a:r>
              <a:rPr lang="en-US" dirty="0"/>
              <a:t>Be a good soldier, a good Olympian, a good Farmer (1621)</a:t>
            </a:r>
          </a:p>
          <a:p>
            <a:r>
              <a:rPr lang="en-US" dirty="0"/>
              <a:t>A trustworthy saying: “If we died with him, we will also live with him; if we endure, we will also reign with him. If we disown him, he will disown us; if we are faithless, he will remain faithful for he cannot disown himself.”</a:t>
            </a:r>
          </a:p>
          <a:p>
            <a:r>
              <a:rPr lang="en-US" dirty="0"/>
              <a:t>Don’t quarrel!</a:t>
            </a:r>
          </a:p>
          <a:p>
            <a:r>
              <a:rPr lang="en-US" dirty="0"/>
              <a:t>Respect for God’s Word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James: practical</a:t>
            </a:r>
            <a:r>
              <a:rPr lang="en-US" dirty="0"/>
              <a:t>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Probably the half-brother of Jesus</a:t>
            </a:r>
          </a:p>
          <a:p>
            <a:r>
              <a:rPr lang="en-US" dirty="0"/>
              <a:t>James the Just (a </a:t>
            </a:r>
            <a:r>
              <a:rPr lang="en-US" dirty="0" err="1"/>
              <a:t>Nazarite</a:t>
            </a:r>
            <a:r>
              <a:rPr lang="en-US" dirty="0"/>
              <a:t>)</a:t>
            </a:r>
          </a:p>
          <a:p>
            <a:r>
              <a:rPr lang="en-US" dirty="0"/>
              <a:t>The James Ossuary: don’t get your hopes up</a:t>
            </a:r>
            <a:endParaRPr lang="en-US" dirty="0"/>
          </a:p>
        </p:txBody>
      </p:sp>
      <p:pic>
        <p:nvPicPr>
          <p:cNvPr id="3074" name="Picture 2" descr="http://upload.wikimedia.org/wikipedia/commons/b/b8/JamesOssuary-1-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4168764"/>
            <a:ext cx="3044825" cy="2460636"/>
          </a:xfrm>
          <a:prstGeom prst="rect">
            <a:avLst/>
          </a:prstGeom>
          <a:noFill/>
        </p:spPr>
      </p:pic>
      <p:pic>
        <p:nvPicPr>
          <p:cNvPr id="3076" name="Picture 4" descr="http://upload.wikimedia.org/wikipedia/commons/6/60/JamesOssuaryInscription-1-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4343400"/>
            <a:ext cx="2438400" cy="19837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real religion?</a:t>
            </a:r>
          </a:p>
          <a:p>
            <a:r>
              <a:rPr lang="en-US" dirty="0"/>
              <a:t>What is the real church supposed to do?</a:t>
            </a:r>
          </a:p>
          <a:p>
            <a:r>
              <a:rPr lang="en-US" dirty="0"/>
              <a:t>Why do people fight?</a:t>
            </a:r>
          </a:p>
          <a:p>
            <a:r>
              <a:rPr lang="en-US" dirty="0"/>
              <a:t>What does </a:t>
            </a:r>
            <a:r>
              <a:rPr lang="en-US"/>
              <a:t>faith accomplish?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0" y="2249424"/>
            <a:ext cx="3352800" cy="4325112"/>
          </a:xfrm>
        </p:spPr>
        <p:txBody>
          <a:bodyPr/>
          <a:lstStyle/>
          <a:p>
            <a:r>
              <a:rPr lang="en-US" dirty="0"/>
              <a:t>The Daily Bible Devotional ($15-20)</a:t>
            </a:r>
          </a:p>
          <a:p>
            <a:r>
              <a:rPr lang="en-US" dirty="0"/>
              <a:t>The Daily Bible Devotional Journal ($10-12)</a:t>
            </a:r>
            <a:endParaRPr lang="en-US" dirty="0"/>
          </a:p>
        </p:txBody>
      </p:sp>
      <p:pic>
        <p:nvPicPr>
          <p:cNvPr id="2050" name="Picture 2" descr="C:\Users\Hiatts\Documents\Downloads\51BS4aN7v4L._BO2,204,203,200_PIsitb-sticker-arrow-click,TopRight,35,-76_AA240_SH20_OU01_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95400"/>
            <a:ext cx="5334000" cy="5334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609600"/>
            <a:ext cx="6934200" cy="1066800"/>
          </a:xfrm>
        </p:spPr>
        <p:txBody>
          <a:bodyPr/>
          <a:lstStyle/>
          <a:p>
            <a:r>
              <a:rPr lang="en-US" dirty="0"/>
              <a:t>Still Christmas Shopping?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 Timothy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Timotheos</a:t>
            </a:r>
            <a:r>
              <a:rPr lang="en-US" dirty="0"/>
              <a:t> == God </a:t>
            </a:r>
            <a:r>
              <a:rPr lang="en-US" dirty="0" err="1"/>
              <a:t>Honorer</a:t>
            </a:r>
            <a:endParaRPr lang="en-US" dirty="0"/>
          </a:p>
          <a:p>
            <a:r>
              <a:rPr lang="en-US" dirty="0"/>
              <a:t>Sound Doctrine == healthy teaching</a:t>
            </a:r>
          </a:p>
          <a:p>
            <a:r>
              <a:rPr lang="en-US" dirty="0"/>
              <a:t>Shipwrecked Faith of Alexander and </a:t>
            </a:r>
            <a:r>
              <a:rPr lang="en-US" dirty="0" err="1"/>
              <a:t>Hymenaus</a:t>
            </a:r>
            <a:r>
              <a:rPr lang="en-US" dirty="0"/>
              <a:t> (1613)</a:t>
            </a:r>
          </a:p>
          <a:p>
            <a:pPr lvl="1"/>
            <a:r>
              <a:rPr lang="en-US" dirty="0"/>
              <a:t>Handed over to Satan?</a:t>
            </a:r>
          </a:p>
          <a:p>
            <a:pPr lvl="1"/>
            <a:r>
              <a:rPr lang="en-US" dirty="0"/>
              <a:t>See also </a:t>
            </a:r>
            <a:r>
              <a:rPr lang="en-US" dirty="0"/>
              <a:t>1 </a:t>
            </a:r>
            <a:r>
              <a:rPr lang="en-US" dirty="0" err="1"/>
              <a:t>Cor</a:t>
            </a:r>
            <a:r>
              <a:rPr lang="en-US" dirty="0"/>
              <a:t> </a:t>
            </a:r>
            <a:r>
              <a:rPr lang="en-US" dirty="0"/>
              <a:t>5:5</a:t>
            </a:r>
            <a:r>
              <a:rPr lang="en-US" dirty="0"/>
              <a:t> and </a:t>
            </a:r>
            <a:r>
              <a:rPr lang="en-US" dirty="0"/>
              <a:t>Matt </a:t>
            </a:r>
            <a:r>
              <a:rPr lang="en-US" dirty="0"/>
              <a:t>18:15-20</a:t>
            </a:r>
            <a:endParaRPr lang="en-US" dirty="0"/>
          </a:p>
          <a:p>
            <a:r>
              <a:rPr lang="en-US" dirty="0"/>
              <a:t>Seared consciences (1615)</a:t>
            </a:r>
          </a:p>
          <a:p>
            <a:pPr lvl="1"/>
            <a:r>
              <a:rPr lang="en-US" dirty="0"/>
              <a:t>Forbid marriage</a:t>
            </a:r>
          </a:p>
          <a:p>
            <a:pPr lvl="1"/>
            <a:r>
              <a:rPr lang="en-US" dirty="0"/>
              <a:t>Demand food abstinence</a:t>
            </a:r>
          </a:p>
          <a:p>
            <a:r>
              <a:rPr lang="en-US" dirty="0"/>
              <a:t>Appearance </a:t>
            </a:r>
            <a:r>
              <a:rPr lang="en-US" dirty="0" err="1"/>
              <a:t>ain’t</a:t>
            </a:r>
            <a:r>
              <a:rPr lang="en-US" dirty="0"/>
              <a:t> everything (1617)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09800"/>
            <a:ext cx="8229600" cy="1143000"/>
          </a:xfrm>
        </p:spPr>
        <p:txBody>
          <a:bodyPr>
            <a:noAutofit/>
          </a:bodyPr>
          <a:lstStyle/>
          <a:p>
            <a:r>
              <a:rPr lang="en-US" sz="6000" dirty="0"/>
              <a:t>What is the root of all kinds of evil? (1617)</a:t>
            </a:r>
            <a:endParaRPr lang="en-US" sz="6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Elders and Deacons (1614)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Elders</a:t>
            </a:r>
          </a:p>
          <a:p>
            <a:pPr lvl="1"/>
            <a:r>
              <a:rPr lang="en-US" dirty="0"/>
              <a:t>One woman man</a:t>
            </a:r>
          </a:p>
          <a:p>
            <a:pPr lvl="1"/>
            <a:r>
              <a:rPr lang="en-US" dirty="0"/>
              <a:t>Temperate</a:t>
            </a:r>
          </a:p>
          <a:p>
            <a:pPr lvl="1"/>
            <a:r>
              <a:rPr lang="en-US" dirty="0"/>
              <a:t>Self-controlled</a:t>
            </a:r>
          </a:p>
          <a:p>
            <a:pPr lvl="1"/>
            <a:r>
              <a:rPr lang="en-US" dirty="0"/>
              <a:t>Respectable</a:t>
            </a:r>
          </a:p>
          <a:p>
            <a:pPr lvl="1"/>
            <a:r>
              <a:rPr lang="en-US" dirty="0"/>
              <a:t>Hospitable</a:t>
            </a:r>
          </a:p>
          <a:p>
            <a:pPr lvl="1"/>
            <a:r>
              <a:rPr lang="en-US" dirty="0"/>
              <a:t>Able to teach</a:t>
            </a:r>
          </a:p>
          <a:p>
            <a:pPr lvl="1"/>
            <a:r>
              <a:rPr lang="en-US" dirty="0"/>
              <a:t>Not given to drunkenness</a:t>
            </a:r>
          </a:p>
          <a:p>
            <a:pPr lvl="1"/>
            <a:r>
              <a:rPr lang="en-US" dirty="0"/>
              <a:t>Not violent; gentle</a:t>
            </a:r>
          </a:p>
          <a:p>
            <a:pPr lvl="1"/>
            <a:r>
              <a:rPr lang="en-US" dirty="0"/>
              <a:t>Not quarrelsome</a:t>
            </a:r>
          </a:p>
          <a:p>
            <a:pPr lvl="1"/>
            <a:r>
              <a:rPr lang="en-US" dirty="0"/>
              <a:t>Not a lover of money</a:t>
            </a:r>
          </a:p>
          <a:p>
            <a:pPr lvl="1"/>
            <a:r>
              <a:rPr lang="en-US" dirty="0"/>
              <a:t>Manages family well (children respect)</a:t>
            </a:r>
          </a:p>
          <a:p>
            <a:pPr lvl="1"/>
            <a:r>
              <a:rPr lang="en-US" dirty="0"/>
              <a:t>Not a recent convert</a:t>
            </a:r>
          </a:p>
          <a:p>
            <a:pPr lvl="1"/>
            <a:r>
              <a:rPr lang="en-US" dirty="0"/>
              <a:t>Good reputation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Deacons</a:t>
            </a:r>
          </a:p>
          <a:p>
            <a:pPr lvl="1"/>
            <a:r>
              <a:rPr lang="en-US" dirty="0"/>
              <a:t>Worthy of respect</a:t>
            </a:r>
          </a:p>
          <a:p>
            <a:pPr lvl="1"/>
            <a:r>
              <a:rPr lang="en-US" dirty="0"/>
              <a:t>Sincere</a:t>
            </a:r>
          </a:p>
          <a:p>
            <a:pPr lvl="1"/>
            <a:r>
              <a:rPr lang="en-US" dirty="0"/>
              <a:t>Not much wine</a:t>
            </a:r>
          </a:p>
          <a:p>
            <a:pPr lvl="1"/>
            <a:r>
              <a:rPr lang="en-US" dirty="0"/>
              <a:t>Not pursuing dishonest gain</a:t>
            </a:r>
          </a:p>
          <a:p>
            <a:pPr lvl="1"/>
            <a:r>
              <a:rPr lang="en-US" dirty="0"/>
              <a:t>Hang on to deep truths w/ clear conscience</a:t>
            </a:r>
          </a:p>
          <a:p>
            <a:pPr lvl="1"/>
            <a:r>
              <a:rPr lang="en-US" dirty="0"/>
              <a:t>Must be tested</a:t>
            </a:r>
          </a:p>
          <a:p>
            <a:pPr lvl="1"/>
            <a:r>
              <a:rPr lang="en-US" dirty="0"/>
              <a:t>One woman man</a:t>
            </a:r>
          </a:p>
          <a:p>
            <a:pPr lvl="1"/>
            <a:r>
              <a:rPr lang="en-US" dirty="0"/>
              <a:t>Manage house well</a:t>
            </a:r>
          </a:p>
          <a:p>
            <a:pPr lvl="1"/>
            <a:r>
              <a:rPr lang="en-US" dirty="0"/>
              <a:t>Wives</a:t>
            </a:r>
          </a:p>
          <a:p>
            <a:pPr lvl="2"/>
            <a:r>
              <a:rPr lang="en-US" dirty="0"/>
              <a:t>Worthy of respect</a:t>
            </a:r>
          </a:p>
          <a:p>
            <a:pPr lvl="2"/>
            <a:r>
              <a:rPr lang="en-US" dirty="0"/>
              <a:t>Not malicious talkers</a:t>
            </a:r>
          </a:p>
          <a:p>
            <a:pPr lvl="2"/>
            <a:r>
              <a:rPr lang="en-US" dirty="0"/>
              <a:t>Temperate</a:t>
            </a:r>
          </a:p>
          <a:p>
            <a:pPr lvl="2"/>
            <a:r>
              <a:rPr lang="en-US" dirty="0" err="1"/>
              <a:t>Trutworthy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Worthy of full acceptance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“Christ Jesus came into the world to save sinners—of whom I am the worst.” 1613</a:t>
            </a:r>
          </a:p>
          <a:p>
            <a:r>
              <a:rPr lang="en-US" dirty="0"/>
              <a:t>“We have put our hope in the living God, who is the Savior of all men, and especially of those who believe.” 1615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Gospel produces Godliness. There is no distinction between belief and behavior.</a:t>
            </a:r>
          </a:p>
          <a:p>
            <a:pPr lvl="1"/>
            <a:r>
              <a:rPr lang="en-US" dirty="0"/>
              <a:t>Your deeds prove or disprove your claim to know God.</a:t>
            </a:r>
          </a:p>
          <a:p>
            <a:pPr lvl="1"/>
            <a:r>
              <a:rPr lang="en-US" dirty="0"/>
              <a:t>Christian living always is self-sharing.</a:t>
            </a:r>
          </a:p>
          <a:p>
            <a:r>
              <a:rPr lang="en-US" dirty="0"/>
              <a:t>Good leadership is vital.</a:t>
            </a:r>
          </a:p>
          <a:p>
            <a:r>
              <a:rPr lang="en-US" dirty="0"/>
              <a:t>Deal with error quickly, because of #1.</a:t>
            </a:r>
          </a:p>
          <a:p>
            <a:r>
              <a:rPr lang="en-US" dirty="0"/>
              <a:t>The Gospel is the basis for everything.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Titus worked in Crete…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2249424"/>
            <a:ext cx="3962400" cy="432511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Ever heard of a Cretan?</a:t>
            </a:r>
          </a:p>
          <a:p>
            <a:r>
              <a:rPr lang="en-US" dirty="0" err="1"/>
              <a:t>Epimenides</a:t>
            </a:r>
            <a:r>
              <a:rPr lang="en-US" dirty="0"/>
              <a:t> Paradox</a:t>
            </a:r>
          </a:p>
          <a:p>
            <a:pPr lvl="1"/>
            <a:r>
              <a:rPr lang="en-US" dirty="0"/>
              <a:t>“</a:t>
            </a:r>
            <a:r>
              <a:rPr lang="en-US" dirty="0" err="1"/>
              <a:t>Epimenides</a:t>
            </a:r>
            <a:r>
              <a:rPr lang="en-US" dirty="0"/>
              <a:t> was a Cretan who made one immortal statement: ‘All Cretans are liars.’” (1:12)</a:t>
            </a:r>
          </a:p>
          <a:p>
            <a:r>
              <a:rPr lang="en-US" dirty="0"/>
              <a:t>How does this affect his ministry?</a:t>
            </a:r>
          </a:p>
        </p:txBody>
      </p:sp>
      <p:pic>
        <p:nvPicPr>
          <p:cNvPr id="1026" name="Picture 2" descr="C:\Users\Hiatts\Documents\Downloads\map-56-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09800"/>
            <a:ext cx="4700429" cy="441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Titus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Elder Qualifications</a:t>
            </a:r>
          </a:p>
          <a:p>
            <a:r>
              <a:rPr lang="en-US" dirty="0"/>
              <a:t>Warning of False Teachers</a:t>
            </a:r>
          </a:p>
          <a:p>
            <a:r>
              <a:rPr lang="en-US" dirty="0"/>
              <a:t>Teaching Specifics</a:t>
            </a:r>
          </a:p>
          <a:p>
            <a:pPr lvl="1"/>
            <a:r>
              <a:rPr lang="en-US" dirty="0"/>
              <a:t>Older Men: be temperate, worthy of respect, controlled, healthy in faith, love, and endurance</a:t>
            </a:r>
          </a:p>
          <a:p>
            <a:pPr lvl="1"/>
            <a:r>
              <a:rPr lang="en-US" dirty="0"/>
              <a:t>Older Women: reverent, no slander, no addiction, teach what is good, train the younger</a:t>
            </a:r>
            <a:r>
              <a:rPr lang="en-US" dirty="0"/>
              <a:t> </a:t>
            </a:r>
            <a:r>
              <a:rPr lang="en-US" dirty="0"/>
              <a:t>to love families, be self-controlled, pure, busy at home, kind, subject…</a:t>
            </a:r>
          </a:p>
          <a:p>
            <a:pPr lvl="1"/>
            <a:r>
              <a:rPr lang="en-US" dirty="0"/>
              <a:t>Young men: be self-controlled. Integrity, seriousness, and soundness.</a:t>
            </a:r>
          </a:p>
          <a:p>
            <a:pPr lvl="1"/>
            <a:r>
              <a:rPr lang="en-US" dirty="0"/>
              <a:t>Slaves: be subject, please masters, don’t steal, don’t talk back, show trustworthiness </a:t>
            </a:r>
            <a:r>
              <a:rPr lang="en-US" i="1" dirty="0"/>
              <a:t>that Glorifies God!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43</TotalTime>
  <Words>623</Words>
  <Application>Microsoft Office PowerPoint</Application>
  <PresentationFormat>On-screen Show (4:3)</PresentationFormat>
  <Paragraphs>88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Urban</vt:lpstr>
      <vt:lpstr>Timothy, Titus, and Jude</vt:lpstr>
      <vt:lpstr>Still Christmas Shopping?</vt:lpstr>
      <vt:lpstr>1 Timothy Observations</vt:lpstr>
      <vt:lpstr>What is the root of all kinds of evil? (1617)</vt:lpstr>
      <vt:lpstr>Elders and Deacons (1614)</vt:lpstr>
      <vt:lpstr>Worthy of full acceptance</vt:lpstr>
      <vt:lpstr>Titus</vt:lpstr>
      <vt:lpstr>Titus worked in Crete…</vt:lpstr>
      <vt:lpstr>Titus Observations</vt:lpstr>
      <vt:lpstr>Titus taught a class that asked hard questions…</vt:lpstr>
      <vt:lpstr>2 Timothy</vt:lpstr>
      <vt:lpstr>James: practical!</vt:lpstr>
      <vt:lpstr>James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Timothy, Titus, and Jude</dc:title>
  <dc:creator>Hiatts</dc:creator>
  <cp:lastModifiedBy>Hiatts</cp:lastModifiedBy>
  <cp:revision>5</cp:revision>
  <dcterms:created xsi:type="dcterms:W3CDTF">2008-12-21T22:26:54Z</dcterms:created>
  <dcterms:modified xsi:type="dcterms:W3CDTF">2008-12-21T23:10:15Z</dcterms:modified>
</cp:coreProperties>
</file>